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1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9924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8481" y="2885441"/>
            <a:ext cx="9320323" cy="1975562"/>
          </a:xfrm>
        </p:spPr>
        <p:txBody>
          <a:bodyPr anchor="b">
            <a:noAutofit/>
          </a:bodyPr>
          <a:lstStyle>
            <a:lvl1pPr algn="r">
              <a:defRPr sz="648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481" y="4861000"/>
            <a:ext cx="9320323" cy="131627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96104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731520"/>
            <a:ext cx="10316002" cy="40843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2883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39367" y="4358640"/>
            <a:ext cx="8669429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735437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2318386"/>
            <a:ext cx="10316002" cy="3114552"/>
          </a:xfrm>
        </p:spPr>
        <p:txBody>
          <a:bodyPr anchor="b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75948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450040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731520"/>
            <a:ext cx="10305844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95993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1418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61208" y="731520"/>
            <a:ext cx="1565692" cy="630174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2" y="731520"/>
            <a:ext cx="8472180" cy="63017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0005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56933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515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2562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02388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8051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86938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87599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688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3241041"/>
            <a:ext cx="10316002" cy="219189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3721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592707"/>
            <a:ext cx="5020842" cy="4656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7964" y="2592707"/>
            <a:ext cx="5020841" cy="4656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77920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894" y="2593180"/>
            <a:ext cx="502274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894" y="3284695"/>
            <a:ext cx="5022748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6059" y="2593180"/>
            <a:ext cx="5022742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6062" y="3284695"/>
            <a:ext cx="5022740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16365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9551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00181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1798325"/>
            <a:ext cx="4625434" cy="1534159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2554" y="617910"/>
            <a:ext cx="5416249" cy="66317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3332483"/>
            <a:ext cx="4625434" cy="3101339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476" indent="0">
              <a:buNone/>
              <a:defRPr sz="1680"/>
            </a:lvl2pPr>
            <a:lvl3pPr marL="1096951" indent="0">
              <a:buNone/>
              <a:defRPr sz="1440"/>
            </a:lvl3pPr>
            <a:lvl4pPr marL="1645427" indent="0">
              <a:buNone/>
              <a:defRPr sz="1200"/>
            </a:lvl4pPr>
            <a:lvl5pPr marL="2193901" indent="0">
              <a:buNone/>
              <a:defRPr sz="1200"/>
            </a:lvl5pPr>
            <a:lvl6pPr marL="2742377" indent="0">
              <a:buNone/>
              <a:defRPr sz="1200"/>
            </a:lvl6pPr>
            <a:lvl7pPr marL="3290852" indent="0">
              <a:buNone/>
              <a:defRPr sz="1200"/>
            </a:lvl7pPr>
            <a:lvl8pPr marL="3839328" indent="0">
              <a:buNone/>
              <a:defRPr sz="1200"/>
            </a:lvl8pPr>
            <a:lvl9pPr marL="4387804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46563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5760720"/>
            <a:ext cx="103160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801" y="731520"/>
            <a:ext cx="10316002" cy="4614862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2" y="6440806"/>
            <a:ext cx="10316000" cy="808829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250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2592707"/>
            <a:ext cx="10316002" cy="4656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46160" y="7249635"/>
            <a:ext cx="109432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1" y="7249635"/>
            <a:ext cx="755713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08796" y="7249635"/>
            <a:ext cx="8200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accent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22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  <p:sldLayoutId id="2147483809" r:id="rId18"/>
    <p:sldLayoutId id="2147483810" r:id="rId19"/>
    <p:sldLayoutId id="2147483811" r:id="rId20"/>
    <p:sldLayoutId id="2147483813" r:id="rId21"/>
    <p:sldLayoutId id="2147483814" r:id="rId22"/>
    <p:sldLayoutId id="2147483815" r:id="rId23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60922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kern="0" spc="-185" dirty="0" err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LuckyStar</a:t>
            </a:r>
            <a:r>
              <a:rPr lang="en-US" sz="6150" b="1" kern="0" spc="-18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: </a:t>
            </a:r>
          </a:p>
          <a:p>
            <a:pPr marL="0" indent="0">
              <a:lnSpc>
                <a:spcPts val="7700"/>
              </a:lnSpc>
              <a:buNone/>
            </a:pPr>
            <a:r>
              <a:rPr lang="en-US" sz="6150" b="1" kern="0" spc="-18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Proof of Rewards </a:t>
            </a:r>
          </a:p>
          <a:p>
            <a:pPr marL="0" indent="0">
              <a:lnSpc>
                <a:spcPts val="7700"/>
              </a:lnSpc>
              <a:buNone/>
            </a:pPr>
            <a:r>
              <a:rPr lang="en-US" sz="6150" b="1" kern="0" spc="-18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Zero Knowledge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9357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Decentralized, transparent, and secure raffle game.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93790" y="55537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 </a:t>
            </a:r>
            <a:r>
              <a:rPr lang="en-US" sz="240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@protae {EthPadthai} Invisible Garden 2024.</a:t>
            </a:r>
            <a:endParaRPr lang="en-US" sz="2400" b="1" dirty="0"/>
          </a:p>
        </p:txBody>
      </p:sp>
      <p:sp>
        <p:nvSpPr>
          <p:cNvPr id="6" name="Shape 3"/>
          <p:cNvSpPr/>
          <p:nvPr/>
        </p:nvSpPr>
        <p:spPr>
          <a:xfrm>
            <a:off x="793790" y="618875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186940"/>
            <a:ext cx="62605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Traditional Star Raffle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0599" y="3576042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Cloudy Operations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way to verify claimed prizes.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8581" y="3576042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Doubt takes over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Fairness of prize distribution often questioned.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4166" y="5274231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Costly Middlemen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fees, reduced player control.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A125116-7A0C-17AF-5D7F-BA9D5F357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4161" y="737716"/>
            <a:ext cx="5734850" cy="67541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3385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Lucky Star: Revolutionary Raffle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Blockchain-Based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Decentralized platform ensures fairness.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ZK Proof Magic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Cryptographic verification without revealing prize locations.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Direct Participation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intermediaries, full transparency.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6151"/>
            <a:ext cx="69547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Game Mechanics Unveiled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1685092"/>
            <a:ext cx="30480" cy="5908238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18015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19402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5609" y="2025253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Star Selection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402324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 stars available, each hiding a reward.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371391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3474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1915" y="3559016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Entry Fee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3936087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 fee to participate in the game.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5247680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9176" y="5092779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Prize Randomization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5469850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Rewards, including grand prize, randomly distributed.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1358622" y="678144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21" name="Shape 18"/>
          <p:cNvSpPr/>
          <p:nvPr/>
        </p:nvSpPr>
        <p:spPr>
          <a:xfrm>
            <a:off x="878800" y="65415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023938" y="6626543"/>
            <a:ext cx="21990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23" name="Text 20"/>
          <p:cNvSpPr/>
          <p:nvPr/>
        </p:nvSpPr>
        <p:spPr>
          <a:xfrm>
            <a:off x="2381488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ZK Verification</a:t>
            </a:r>
            <a:endParaRPr lang="en-US" sz="2200" dirty="0"/>
          </a:p>
        </p:txBody>
      </p:sp>
      <p:sp>
        <p:nvSpPr>
          <p:cNvPr id="24" name="Text 21"/>
          <p:cNvSpPr/>
          <p:nvPr/>
        </p:nvSpPr>
        <p:spPr>
          <a:xfrm>
            <a:off x="2381488" y="700361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Circom and SnarkJS prove first prize status.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72351"/>
            <a:ext cx="60377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Zero Knowledge Magic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2129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855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Privacy Shield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34614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Confirm prizes without revealing sensitive information.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462129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63101" y="4855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Immutable Proof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3101" y="534614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On-chain verification ensures tamper-proof status.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6404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Trustless Excitement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89514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 game mystery while ensuring fairness.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17029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63101" y="6404729"/>
            <a:ext cx="32877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Computational Efficiency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63101" y="689514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Quick verifications without heavy blockchain load.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00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 Stack Deep Dive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28897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Ethereum L2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 smart contract platform for transactions.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228897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Circom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Powerful tool for creating ZK circuits.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9794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SnarkJS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263640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JavaScript library for ZK proof generation.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8421" y="49794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8421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Push Protocol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228421" y="6263640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updates for game events.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996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Security Measures </a:t>
            </a:r>
            <a:r>
              <a:rPr lang="en-US" sz="2800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(next step improve)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48570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75619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489989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Contract Audits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5589702" y="486215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Multiple independent security reviews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801410" y="540650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555021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ZK Proof Validation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589702" y="551247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Rigorous testing of proof generation and verification</a:t>
            </a:r>
            <a:endParaRPr lang="en-US" sz="2400" dirty="0"/>
          </a:p>
        </p:txBody>
      </p:sp>
      <p:sp>
        <p:nvSpPr>
          <p:cNvPr id="11" name="Shape 8"/>
          <p:cNvSpPr/>
          <p:nvPr/>
        </p:nvSpPr>
        <p:spPr>
          <a:xfrm>
            <a:off x="801410" y="605682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620053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Randomness Source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5589702" y="616279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Chainlink VRF for unbiasable, verifiable randomness</a:t>
            </a:r>
            <a:endParaRPr lang="en-US" sz="2400" dirty="0"/>
          </a:p>
        </p:txBody>
      </p:sp>
      <p:sp>
        <p:nvSpPr>
          <p:cNvPr id="14" name="Shape 11"/>
          <p:cNvSpPr/>
          <p:nvPr/>
        </p:nvSpPr>
        <p:spPr>
          <a:xfrm>
            <a:off x="801410" y="6707148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685085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Multisig Controls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5589702" y="6813111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operations require multiple approvals</a:t>
            </a:r>
            <a:endParaRPr lang="en-US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898-21B1-92DB-A108-F916043DC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8000" b="1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3E470-BC9C-80A6-2DA5-59735F320D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z="2800" b="1" dirty="0"/>
              <a:t>Invisible Garden 2024</a:t>
            </a:r>
          </a:p>
          <a:p>
            <a:pPr algn="ctr"/>
            <a:r>
              <a:rPr lang="en-US" b="1" dirty="0"/>
              <a:t>Chiang Mai</a:t>
            </a:r>
          </a:p>
        </p:txBody>
      </p:sp>
    </p:spTree>
    <p:extLst>
      <p:ext uri="{BB962C8B-B14F-4D97-AF65-F5344CB8AC3E}">
        <p14:creationId xmlns:p14="http://schemas.microsoft.com/office/powerpoint/2010/main" val="24444112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50</TotalTime>
  <Words>269</Words>
  <Application>Microsoft Office PowerPoint</Application>
  <PresentationFormat>Custom</PresentationFormat>
  <Paragraphs>72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Inter</vt:lpstr>
      <vt:lpstr>Inter Bold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Asus D433ia</cp:lastModifiedBy>
  <cp:revision>2</cp:revision>
  <dcterms:created xsi:type="dcterms:W3CDTF">2024-11-05T12:51:35Z</dcterms:created>
  <dcterms:modified xsi:type="dcterms:W3CDTF">2024-11-05T13:42:47Z</dcterms:modified>
</cp:coreProperties>
</file>